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56" r:id="rId2"/>
    <p:sldId id="259" r:id="rId3"/>
    <p:sldId id="258" r:id="rId4"/>
    <p:sldId id="260" r:id="rId5"/>
    <p:sldId id="261" r:id="rId6"/>
    <p:sldId id="262" r:id="rId7"/>
  </p:sldIdLst>
  <p:sldSz cx="9144000" cy="6858000" type="screen4x3"/>
  <p:notesSz cx="7004050" cy="9290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094" y="-5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5088" cy="464503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7341" y="0"/>
            <a:ext cx="3035088" cy="464503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r">
              <a:defRPr sz="1200"/>
            </a:lvl1pPr>
          </a:lstStyle>
          <a:p>
            <a:fld id="{610A5E62-6680-4DF3-BE41-AA4CCB83AB4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3935"/>
            <a:ext cx="3035088" cy="464503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7341" y="8823935"/>
            <a:ext cx="3035088" cy="464503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r">
              <a:defRPr sz="1200"/>
            </a:lvl1pPr>
          </a:lstStyle>
          <a:p>
            <a:fld id="{AC889F50-4023-4E61-B997-0028380263B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49E3-4EBC-4046-860D-3CAD3DA9990C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F037-335E-4DE9-AF11-4D03505D8B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49E3-4EBC-4046-860D-3CAD3DA9990C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F037-335E-4DE9-AF11-4D03505D8B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49E3-4EBC-4046-860D-3CAD3DA9990C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F037-335E-4DE9-AF11-4D03505D8B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49E3-4EBC-4046-860D-3CAD3DA9990C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F037-335E-4DE9-AF11-4D03505D8B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49E3-4EBC-4046-860D-3CAD3DA9990C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F037-335E-4DE9-AF11-4D03505D8B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49E3-4EBC-4046-860D-3CAD3DA9990C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F037-335E-4DE9-AF11-4D03505D8B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49E3-4EBC-4046-860D-3CAD3DA9990C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F037-335E-4DE9-AF11-4D03505D8B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49E3-4EBC-4046-860D-3CAD3DA9990C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F037-335E-4DE9-AF11-4D03505D8B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49E3-4EBC-4046-860D-3CAD3DA9990C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F037-335E-4DE9-AF11-4D03505D8B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49E3-4EBC-4046-860D-3CAD3DA9990C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F037-335E-4DE9-AF11-4D03505D8B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49E3-4EBC-4046-860D-3CAD3DA9990C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F037-335E-4DE9-AF11-4D03505D8B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449E3-4EBC-4046-860D-3CAD3DA9990C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5F037-335E-4DE9-AF11-4D03505D8B2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Current Articles</a:t>
            </a:r>
            <a:br>
              <a:rPr lang="en-US" dirty="0" smtClean="0"/>
            </a:br>
            <a:r>
              <a:rPr lang="en-US" dirty="0" smtClean="0"/>
              <a:t>Presentations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Homework: Locate a current article about the following? Each row will be assigned a topic but have more than one ready to present in case your article is taken. </a:t>
            </a:r>
          </a:p>
          <a:p>
            <a:r>
              <a:rPr lang="en-US" dirty="0" smtClean="0"/>
              <a:t>Domestic terrorism</a:t>
            </a:r>
          </a:p>
          <a:p>
            <a:r>
              <a:rPr lang="en-US" dirty="0" smtClean="0"/>
              <a:t>Iraq War</a:t>
            </a:r>
          </a:p>
          <a:p>
            <a:r>
              <a:rPr lang="en-US" dirty="0" smtClean="0"/>
              <a:t>Afghanistan War</a:t>
            </a:r>
          </a:p>
          <a:p>
            <a:r>
              <a:rPr lang="en-US" dirty="0" smtClean="0"/>
              <a:t>global terrorism</a:t>
            </a:r>
          </a:p>
          <a:p>
            <a:r>
              <a:rPr lang="en-US" dirty="0" smtClean="0"/>
              <a:t>acts against </a:t>
            </a:r>
          </a:p>
          <a:p>
            <a:r>
              <a:rPr lang="en-US" dirty="0" smtClean="0"/>
              <a:t>Americans or soldiers </a:t>
            </a:r>
          </a:p>
          <a:p>
            <a:r>
              <a:rPr lang="en-US" dirty="0" smtClean="0"/>
              <a:t>any topic unrelated to the other topics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800600" y="2667000"/>
            <a:ext cx="34290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Required</a:t>
            </a:r>
          </a:p>
          <a:p>
            <a:pPr marL="342900" indent="-342900" algn="ctr">
              <a:buAutoNum type="arabicPeriod"/>
            </a:pPr>
            <a:r>
              <a:rPr lang="en-US" dirty="0" smtClean="0"/>
              <a:t>Summary</a:t>
            </a:r>
          </a:p>
          <a:p>
            <a:pPr marL="342900" indent="-342900" algn="ctr">
              <a:buAutoNum type="arabicPeriod"/>
            </a:pPr>
            <a:r>
              <a:rPr lang="en-US" dirty="0" smtClean="0"/>
              <a:t>Hard Copy</a:t>
            </a:r>
          </a:p>
          <a:p>
            <a:pPr marL="342900" indent="-342900" algn="ctr">
              <a:buAutoNum type="arabicPeriod"/>
            </a:pPr>
            <a:r>
              <a:rPr lang="en-US" dirty="0" smtClean="0"/>
              <a:t>Connect to two yearly themes</a:t>
            </a:r>
          </a:p>
          <a:p>
            <a:pPr marL="342900" indent="-342900" algn="ctr">
              <a:buAutoNum type="arabicPeriod"/>
            </a:pPr>
            <a:r>
              <a:rPr lang="en-US" dirty="0" smtClean="0"/>
              <a:t>Why you selected the article</a:t>
            </a:r>
          </a:p>
          <a:p>
            <a:pPr marL="342900" indent="-342900" algn="ctr">
              <a:buAutoNum type="arabicPeriod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Memorial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Topics</a:t>
            </a:r>
          </a:p>
          <a:p>
            <a:pPr>
              <a:buNone/>
            </a:pPr>
            <a:r>
              <a:rPr lang="en-US" dirty="0"/>
              <a:t>1. Flight 93</a:t>
            </a:r>
          </a:p>
          <a:p>
            <a:pPr>
              <a:buNone/>
            </a:pPr>
            <a:r>
              <a:rPr lang="en-US" dirty="0"/>
              <a:t>2. Service workers (police and fire)</a:t>
            </a:r>
          </a:p>
          <a:p>
            <a:pPr>
              <a:buNone/>
            </a:pPr>
            <a:r>
              <a:rPr lang="en-US" dirty="0"/>
              <a:t>3. Kids</a:t>
            </a:r>
          </a:p>
          <a:p>
            <a:pPr>
              <a:buNone/>
            </a:pPr>
            <a:r>
              <a:rPr lang="en-US" dirty="0"/>
              <a:t>4. World Trade Center</a:t>
            </a:r>
          </a:p>
          <a:p>
            <a:pPr>
              <a:buNone/>
            </a:pPr>
            <a:r>
              <a:rPr lang="en-US" dirty="0"/>
              <a:t>5. Pentagon</a:t>
            </a:r>
          </a:p>
          <a:p>
            <a:pPr>
              <a:buNone/>
            </a:pPr>
            <a:r>
              <a:rPr lang="en-US" dirty="0"/>
              <a:t>6. Loss of American liberties</a:t>
            </a:r>
          </a:p>
          <a:p>
            <a:pPr>
              <a:buNone/>
            </a:pPr>
            <a:r>
              <a:rPr lang="en-US" dirty="0"/>
              <a:t>7. NYC</a:t>
            </a:r>
          </a:p>
          <a:p>
            <a:pPr>
              <a:buNone/>
            </a:pPr>
            <a:r>
              <a:rPr lang="en-US" dirty="0"/>
              <a:t>8. America the Entire Attack</a:t>
            </a:r>
          </a:p>
          <a:p>
            <a:pPr>
              <a:buNone/>
            </a:pPr>
            <a:r>
              <a:rPr lang="en-US" dirty="0"/>
              <a:t>9. Iraq and Afghanistan casualties</a:t>
            </a:r>
          </a:p>
          <a:p>
            <a:pPr>
              <a:buNone/>
            </a:pPr>
            <a:r>
              <a:rPr lang="en-US" dirty="0"/>
              <a:t>10. Victims of hate crimes post-911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14000" t="17778" r="18500" b="6667"/>
          <a:stretch>
            <a:fillRect/>
          </a:stretch>
        </p:blipFill>
        <p:spPr bwMode="auto">
          <a:xfrm>
            <a:off x="0" y="533400"/>
            <a:ext cx="907676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1371600" y="5486400"/>
            <a:ext cx="1600200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Hard Copy Needed</a:t>
            </a:r>
            <a:endParaRPr lang="en-US" dirty="0"/>
          </a:p>
        </p:txBody>
      </p:sp>
      <p:cxnSp>
        <p:nvCxnSpPr>
          <p:cNvPr id="7" name="Straight Arrow Connector 6"/>
          <p:cNvCxnSpPr>
            <a:stCxn id="5" idx="5"/>
          </p:cNvCxnSpPr>
          <p:nvPr/>
        </p:nvCxnSpPr>
        <p:spPr>
          <a:xfrm flipV="1">
            <a:off x="2737456" y="5943600"/>
            <a:ext cx="2596544" cy="5184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Purpose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Purpose Sheet: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1-How does your memorial idea honor or remember the loss of life?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2-What makes your monument the best choice?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3-Which groups will be pleased with your monument? </a:t>
            </a:r>
          </a:p>
          <a:p>
            <a:endParaRPr lang="en-US" dirty="0" smtClean="0"/>
          </a:p>
          <a:p>
            <a:r>
              <a:rPr lang="en-US" dirty="0" smtClean="0"/>
              <a:t>4-Why</a:t>
            </a:r>
            <a:r>
              <a:rPr lang="en-US" dirty="0"/>
              <a:t>?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5-What groups will not be pleased with your monument? </a:t>
            </a:r>
            <a:endParaRPr lang="en-US" dirty="0" smtClean="0"/>
          </a:p>
          <a:p>
            <a:pPr>
              <a:buNone/>
            </a:pPr>
            <a:endParaRPr lang="en-US" dirty="0"/>
          </a:p>
          <a:p>
            <a:r>
              <a:rPr lang="en-US" dirty="0" smtClean="0"/>
              <a:t>6-Why?</a:t>
            </a:r>
          </a:p>
          <a:p>
            <a:pPr>
              <a:buNone/>
            </a:pPr>
            <a:endParaRPr lang="en-US" dirty="0"/>
          </a:p>
          <a:p>
            <a:r>
              <a:rPr lang="en-US" dirty="0" smtClean="0"/>
              <a:t>7-Justify </a:t>
            </a:r>
            <a:r>
              <a:rPr lang="en-US" dirty="0"/>
              <a:t>the location you selected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/>
          </a:p>
          <a:p>
            <a:r>
              <a:rPr lang="en-US" dirty="0" smtClean="0"/>
              <a:t>8-Is </a:t>
            </a:r>
            <a:r>
              <a:rPr lang="en-US" dirty="0"/>
              <a:t>your monument concrete or abstract? What is the potential risk involved here?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15111" b="18223"/>
          <a:stretch>
            <a:fillRect/>
          </a:stretch>
        </p:blipFill>
        <p:spPr bwMode="auto">
          <a:xfrm>
            <a:off x="0" y="1981200"/>
            <a:ext cx="9144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198</Words>
  <Application>Microsoft Office PowerPoint</Application>
  <PresentationFormat>On-screen Show (4:3)</PresentationFormat>
  <Paragraphs>46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Current Articles Presentations</vt:lpstr>
      <vt:lpstr>Your Homework</vt:lpstr>
      <vt:lpstr>Memorial Project</vt:lpstr>
      <vt:lpstr>Slide 4</vt:lpstr>
      <vt:lpstr>Purpose Sheet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Current Articles Presentations</dc:title>
  <dc:creator>006435</dc:creator>
  <cp:lastModifiedBy>006435</cp:lastModifiedBy>
  <cp:revision>3</cp:revision>
  <dcterms:created xsi:type="dcterms:W3CDTF">2015-04-07T14:16:58Z</dcterms:created>
  <dcterms:modified xsi:type="dcterms:W3CDTF">2015-04-07T14:33:11Z</dcterms:modified>
</cp:coreProperties>
</file>